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634A-386B-481A-A026-4DD028E1A673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F59B-3602-474D-B4DD-146638BBC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29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634A-386B-481A-A026-4DD028E1A673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F59B-3602-474D-B4DD-146638BBC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34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634A-386B-481A-A026-4DD028E1A673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F59B-3602-474D-B4DD-146638BBC96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4814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634A-386B-481A-A026-4DD028E1A673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F59B-3602-474D-B4DD-146638BBC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093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634A-386B-481A-A026-4DD028E1A673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F59B-3602-474D-B4DD-146638BBC9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4794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634A-386B-481A-A026-4DD028E1A673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F59B-3602-474D-B4DD-146638BBC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760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634A-386B-481A-A026-4DD028E1A673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F59B-3602-474D-B4DD-146638BBC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762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634A-386B-481A-A026-4DD028E1A673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F59B-3602-474D-B4DD-146638BBC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85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634A-386B-481A-A026-4DD028E1A673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F59B-3602-474D-B4DD-146638BBC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02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634A-386B-481A-A026-4DD028E1A673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F59B-3602-474D-B4DD-146638BBC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90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634A-386B-481A-A026-4DD028E1A673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F59B-3602-474D-B4DD-146638BBC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03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634A-386B-481A-A026-4DD028E1A673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F59B-3602-474D-B4DD-146638BBC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7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634A-386B-481A-A026-4DD028E1A673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F59B-3602-474D-B4DD-146638BBC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49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634A-386B-481A-A026-4DD028E1A673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F59B-3602-474D-B4DD-146638BBC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52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634A-386B-481A-A026-4DD028E1A673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F59B-3602-474D-B4DD-146638BBC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1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634A-386B-481A-A026-4DD028E1A673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F59B-3602-474D-B4DD-146638BBC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8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1634A-386B-481A-A026-4DD028E1A673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50F59B-3602-474D-B4DD-146638BBC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26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Мир Востока в </a:t>
            </a:r>
            <a:r>
              <a:rPr lang="en-US" dirty="0"/>
              <a:t>XVIII</a:t>
            </a:r>
            <a:r>
              <a:rPr lang="ru-RU" dirty="0"/>
              <a:t>веке: наступление колониальной системы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Составитель: </a:t>
            </a:r>
            <a:r>
              <a:rPr lang="ru-RU" dirty="0" err="1"/>
              <a:t>Кашенецкая</a:t>
            </a:r>
            <a:r>
              <a:rPr lang="ru-RU" dirty="0"/>
              <a:t> Наталья Михайловна</a:t>
            </a:r>
          </a:p>
          <a:p>
            <a:r>
              <a:rPr lang="ru-RU" dirty="0"/>
              <a:t>Учитель истории МБОУ </a:t>
            </a:r>
            <a:r>
              <a:rPr lang="ru-RU" dirty="0" err="1"/>
              <a:t>Пограничнинской</a:t>
            </a:r>
            <a:r>
              <a:rPr lang="ru-RU" dirty="0"/>
              <a:t> СОШ.</a:t>
            </a:r>
          </a:p>
          <a:p>
            <a:r>
              <a:rPr lang="ru-RU" dirty="0"/>
              <a:t>Приаргунский район, забайкальский край.</a:t>
            </a:r>
          </a:p>
        </p:txBody>
      </p:sp>
    </p:spTree>
    <p:extLst>
      <p:ext uri="{BB962C8B-B14F-4D97-AF65-F5344CB8AC3E}">
        <p14:creationId xmlns:p14="http://schemas.microsoft.com/office/powerpoint/2010/main" val="2940343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8870"/>
            <a:ext cx="6092687" cy="5448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Такие же методы покорения Индии использовала английская Ост – Индская компания, вступившая в борьбу с французами за контроль над Индией. Во время войн между Англией и Францией в Европе (1740-1760) Англия, господствуя на морях, могла оказывать большую поддержку своей ост – Индской компании. В 1761 году пал </a:t>
            </a:r>
            <a:r>
              <a:rPr lang="ru-RU" dirty="0" err="1"/>
              <a:t>Пондишери</a:t>
            </a:r>
            <a:r>
              <a:rPr lang="ru-RU" dirty="0"/>
              <a:t>, основной форпост французского влияния в Индии.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887" y="618465"/>
            <a:ext cx="4942245" cy="419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351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922" y="579920"/>
            <a:ext cx="5933661" cy="5383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Важным этапом завоевания Индии Англией был захват одного из самых богатых индийских государств – Бенгалии. В 1757 году Англия поставили Бенгалию под свой контроль. В 1765 году они получили от не имеющего реальной власти Великого Могола грамоту, по которой Ост – Индской компании переходило право сбора налогов, содержание войска, судопроизводства по гражданским делам.</a:t>
            </a:r>
          </a:p>
          <a:p>
            <a:pPr marL="0" indent="0">
              <a:buNone/>
            </a:pPr>
            <a:r>
              <a:rPr lang="ru-RU" dirty="0"/>
              <a:t>Ост – Индская компания получала от Бенгалии огромные доходы. Итогом ограбления Бенгалии стал голод (1769-1770гг) от которого погибло не менее трети её населения.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621" y="579920"/>
            <a:ext cx="5085105" cy="485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514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Китай: на пути самоизоляции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825625"/>
            <a:ext cx="633632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Китай к </a:t>
            </a:r>
            <a:r>
              <a:rPr lang="en-US" dirty="0"/>
              <a:t>XVIII</a:t>
            </a:r>
            <a:r>
              <a:rPr lang="ru-RU" dirty="0"/>
              <a:t> веку представлял собой централизованную монархию. </a:t>
            </a:r>
            <a:r>
              <a:rPr lang="ru-RU" dirty="0" err="1"/>
              <a:t>Манчьжурские</a:t>
            </a:r>
            <a:r>
              <a:rPr lang="ru-RU" dirty="0"/>
              <a:t> феодалы после крестьянских восстаний, подорвавших власть династии Мин, установили над этим самым населенным государством мира безраздельное господство.</a:t>
            </a:r>
          </a:p>
          <a:p>
            <a:pPr marL="0" indent="0">
              <a:buNone/>
            </a:pPr>
            <a:r>
              <a:rPr lang="ru-RU" dirty="0"/>
              <a:t>После подчинения Китая </a:t>
            </a:r>
            <a:r>
              <a:rPr lang="ru-RU" dirty="0" err="1"/>
              <a:t>манчьжуры</a:t>
            </a:r>
            <a:r>
              <a:rPr lang="ru-RU" dirty="0"/>
              <a:t> стремились сохранить свои особые привилегии. Они запретили смешанные браки с китайцами, чтобы избежать ассимиляции. Ввели строжайшую цензуру.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522" y="1027906"/>
            <a:ext cx="5017477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399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1061"/>
            <a:ext cx="6622774" cy="5805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Манчьжурская</a:t>
            </a:r>
            <a:r>
              <a:rPr lang="ru-RU" dirty="0"/>
              <a:t> династия Цин, правившая Китае с 1644 по 1912 годы, следуя традициям, выстроила жестокую пирамиду власти. Империя была разделена на 10 наместничеств, которые в свою очередь делились на провинции, области, округа, уезды, волости. Низшей административной единицей были 10 дворов (десять хозяйств).</a:t>
            </a:r>
          </a:p>
          <a:p>
            <a:pPr marL="0" indent="0">
              <a:buNone/>
            </a:pPr>
            <a:r>
              <a:rPr lang="ru-RU" dirty="0"/>
              <a:t>Государству принадлежала значительная часть пригодных для земледелия угодий, недра, леса, горы, пастбища, многие мануфактуры. Часть земель закреплялась за </a:t>
            </a:r>
            <a:r>
              <a:rPr lang="ru-RU" dirty="0" err="1"/>
              <a:t>манчьжурским</a:t>
            </a:r>
            <a:r>
              <a:rPr lang="ru-RU" dirty="0"/>
              <a:t> войском. Военные могли передавать свои участки по наследству, но не продавать.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99" y="371061"/>
            <a:ext cx="4034424" cy="569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830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 всех уровнях управления должностные лица назначались сверху. Для замещения любой вакансии необходимо было сдавать экзамены. К нему формально допускались все подданные императора, кроме рабов, представителей этнических меньшинств и мусульман, которым разрешалось служить в армии, но не занимать государственные должности.</a:t>
            </a:r>
          </a:p>
          <a:p>
            <a:pPr marL="0" indent="0">
              <a:buNone/>
            </a:pPr>
            <a:r>
              <a:rPr lang="ru-RU" dirty="0"/>
              <a:t>С усилением своей власти </a:t>
            </a:r>
            <a:r>
              <a:rPr lang="ru-RU" dirty="0" err="1"/>
              <a:t>манчьжуры</a:t>
            </a:r>
            <a:r>
              <a:rPr lang="ru-RU" dirty="0"/>
              <a:t> изменили отношение к европейцам. Пока власть </a:t>
            </a:r>
            <a:r>
              <a:rPr lang="ru-RU" dirty="0" err="1"/>
              <a:t>Цинов</a:t>
            </a:r>
            <a:r>
              <a:rPr lang="ru-RU" dirty="0"/>
              <a:t> признавалась не всеми провинциями и продолжалась крестьянская война, в обмен на поставки оружия иностранцам было представлено право создавать фактории. Ост – Индские компании Англии, Франции и Голландии за бесценок скупали изделия китайских мастеров.</a:t>
            </a:r>
          </a:p>
        </p:txBody>
      </p:sp>
    </p:spTree>
    <p:extLst>
      <p:ext uri="{BB962C8B-B14F-4D97-AF65-F5344CB8AC3E}">
        <p14:creationId xmlns:p14="http://schemas.microsoft.com/office/powerpoint/2010/main" val="2567085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1635"/>
            <a:ext cx="9008165" cy="5355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Китае издавна существовало развитое ремесленное и мануфактурное производство. При этом сохранялась поддерживаемая властями жёсткая цеховая организация. Количество станков на мануфактурах было ограничено, за каждый станок уплачивался налог.</a:t>
            </a:r>
          </a:p>
          <a:p>
            <a:pPr marL="0" indent="0">
              <a:buNone/>
            </a:pPr>
            <a:r>
              <a:rPr lang="ru-RU" dirty="0"/>
              <a:t>Китайским купцам запрещалось строить большие морские суда, самостоятельно вывозить  товары по суше в Россию. Всё это ограничивало развитие внутреннего рынка, мешало укреплению мануфактур. Не сложился в Китае и слой предпринимателей, вкладывающих капитал в производство.</a:t>
            </a:r>
          </a:p>
        </p:txBody>
      </p:sp>
    </p:spTree>
    <p:extLst>
      <p:ext uri="{BB962C8B-B14F-4D97-AF65-F5344CB8AC3E}">
        <p14:creationId xmlns:p14="http://schemas.microsoft.com/office/powerpoint/2010/main" val="241592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90040"/>
          </a:xfrm>
        </p:spPr>
        <p:txBody>
          <a:bodyPr>
            <a:normAutofit/>
          </a:bodyPr>
          <a:lstStyle/>
          <a:p>
            <a:r>
              <a:rPr lang="ru-RU" dirty="0"/>
              <a:t>В </a:t>
            </a:r>
            <a:r>
              <a:rPr lang="en-US" dirty="0"/>
              <a:t>XVIII</a:t>
            </a:r>
            <a:r>
              <a:rPr lang="ru-RU" dirty="0"/>
              <a:t> веке европейцы всё активнее осваивали мировые рынки. Ведущие державы, особенно Англия и Франция, начали строительство колониальных империй на огромных просторах Азии.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43533"/>
            <a:ext cx="4015154" cy="29401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289" y="3643533"/>
            <a:ext cx="3753143" cy="294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30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Ослабление османской империи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4380914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Ещё недавно грозная Османская империя, в силу экономической и </a:t>
            </a:r>
            <a:r>
              <a:rPr lang="ru-RU" dirty="0" err="1"/>
              <a:t>военно</a:t>
            </a:r>
            <a:r>
              <a:rPr lang="ru-RU" dirty="0"/>
              <a:t> – технической отсталости, в </a:t>
            </a:r>
            <a:r>
              <a:rPr lang="en-US" dirty="0"/>
              <a:t>XVIII</a:t>
            </a:r>
            <a:r>
              <a:rPr lang="ru-RU" dirty="0"/>
              <a:t> веке начала рассматриваться в столицах европейских держав как объект экспансии.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618" y="1976071"/>
            <a:ext cx="6231988" cy="420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00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3583"/>
            <a:ext cx="10515600" cy="567338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Свою внутреннюю слабость Османская империя компенсировала завоевательной политикой. В начале </a:t>
            </a:r>
            <a:r>
              <a:rPr lang="en-US" dirty="0"/>
              <a:t>XVIII</a:t>
            </a:r>
            <a:r>
              <a:rPr lang="ru-RU" dirty="0"/>
              <a:t> века основные противники Турции в Европе – Россия и Австрия – были вовлечены в войны.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58887"/>
            <a:ext cx="3976174" cy="35507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3212" y="6176963"/>
            <a:ext cx="3080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Северная война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037" y="2122903"/>
            <a:ext cx="5372100" cy="3371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0" y="5909677"/>
            <a:ext cx="4004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Война за испанское наследство</a:t>
            </a:r>
          </a:p>
        </p:txBody>
      </p:sp>
    </p:spTree>
    <p:extLst>
      <p:ext uri="{BB962C8B-B14F-4D97-AF65-F5344CB8AC3E}">
        <p14:creationId xmlns:p14="http://schemas.microsoft.com/office/powerpoint/2010/main" val="418285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2708"/>
            <a:ext cx="10515600" cy="306675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Такие страны, как Франция и Швеция, были заинтересованы в союзе с Турцией. Однако успехи Турции (отвоевание у России Азова, у Венеции – </a:t>
            </a:r>
            <a:r>
              <a:rPr lang="ru-RU" dirty="0" err="1"/>
              <a:t>Мореи</a:t>
            </a:r>
            <a:r>
              <a:rPr lang="ru-RU" dirty="0"/>
              <a:t>) были невелики. В последующие десятилетия Турция понесла значительные потери.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904" y="2405576"/>
            <a:ext cx="8159262" cy="429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811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4313"/>
            <a:ext cx="10515600" cy="5792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Турция была вынуждена ввести для промышленных стран режим капитуляций. Впервые он был установлен в 1536 году, окончательно утверждён в 1740 году и распространился только на подданных французской короны. Этот режим предусматривал их неподсудность турецким судам, освобождение от налогов и сборов, низкие таможенные пошлины на ввозимые товары. В ведённом режиме капитуляции видели льготу, дарованную султаном королю Франции за дипломатическую поддержку Турции  против России и Австрии. Но когда такие же условия Турции стали навязывать другие европейские державы, режим капитуляций, содействовавший наводнению страны иностранными товарами, разорению её собственного производства, стал показателем её зависимого и неравноправного положения. Давление на слабеющую Османскую империю оказывалось не только с севера, но  также с юга и востока.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9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2365"/>
            <a:ext cx="5872089" cy="5474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Среди арабских племён широко распространилось религиозное учение Мухаммеда ибн </a:t>
            </a:r>
            <a:r>
              <a:rPr lang="ru-RU" dirty="0" err="1"/>
              <a:t>Абд</a:t>
            </a:r>
            <a:r>
              <a:rPr lang="ru-RU" dirty="0"/>
              <a:t>-аль-</a:t>
            </a:r>
            <a:r>
              <a:rPr lang="ru-RU" dirty="0" err="1"/>
              <a:t>Ваххаба</a:t>
            </a:r>
            <a:r>
              <a:rPr lang="ru-RU" dirty="0"/>
              <a:t>, который требовал возвращения к истокам исламского учения, строгим нравам, считал османских завоевателей вероотступниками. Арабские племена, принявшие ваххабизм, под руководством эмира </a:t>
            </a:r>
            <a:r>
              <a:rPr lang="ru-RU" dirty="0" err="1"/>
              <a:t>Муххамеда</a:t>
            </a:r>
            <a:r>
              <a:rPr lang="ru-RU" dirty="0"/>
              <a:t> ибн </a:t>
            </a:r>
            <a:r>
              <a:rPr lang="ru-RU" dirty="0" err="1"/>
              <a:t>Сауда</a:t>
            </a:r>
            <a:r>
              <a:rPr lang="ru-RU" dirty="0"/>
              <a:t> (1747-1765) начали войну за объединение под своей властью всей Аравии, а к концу </a:t>
            </a:r>
            <a:r>
              <a:rPr lang="en-US" dirty="0"/>
              <a:t>XVIII</a:t>
            </a:r>
            <a:r>
              <a:rPr lang="ru-RU" dirty="0"/>
              <a:t> века начали совершать набеги на османские владения.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323" y="921654"/>
            <a:ext cx="4095750" cy="30454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879" y="4291892"/>
            <a:ext cx="3573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Мухаммед ибн </a:t>
            </a:r>
            <a:r>
              <a:rPr lang="ru-RU" dirty="0" err="1"/>
              <a:t>Абд</a:t>
            </a:r>
            <a:r>
              <a:rPr lang="ru-RU" dirty="0"/>
              <a:t>-аль-</a:t>
            </a:r>
            <a:r>
              <a:rPr lang="ru-RU" dirty="0" err="1"/>
              <a:t>Ваххаб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389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Британское завоевание Индии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</a:t>
            </a:r>
            <a:r>
              <a:rPr lang="en-US" dirty="0"/>
              <a:t>XVII</a:t>
            </a:r>
            <a:r>
              <a:rPr lang="ru-RU" dirty="0"/>
              <a:t> веке во многих портовых городах Индии возникали фактории (торговые конторы) португальцев, голландцев, французов, англичан, создавших Ост – Индийские компании. Подкупами и посулами они добились от сановников Великого Могола льготных условий торговли.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842" y="3573193"/>
            <a:ext cx="5062318" cy="309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109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2852"/>
            <a:ext cx="6198704" cy="555411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Первоначально наиболее успешно в Индии действовала французская Ост – Индская компания. Она стала создавать наёмных солдат – индусов (сипаев), оснащая их европейским оружием и обучая тактике ведения боя. Компания предлагала отдельным княжествам свою защиту, предоставляя им сипаев. В ответ князья обязывались снабжать эти войска продовольствием, следовать рекомендациям представителя компании. Нередко компания брала на себя и сбор налогов.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904" y="622851"/>
            <a:ext cx="4864363" cy="380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5090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929</Words>
  <Application>Microsoft Office PowerPoint</Application>
  <PresentationFormat>Широкоэкранный</PresentationFormat>
  <Paragraphs>29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Аспект</vt:lpstr>
      <vt:lpstr>Мир Востока в XVIIIвеке: наступление колониальной системы</vt:lpstr>
      <vt:lpstr>В XVIII веке европейцы всё активнее осваивали мировые рынки. Ведущие державы, особенно Англия и Франция, начали строительство колониальных империй на огромных просторах Азии.</vt:lpstr>
      <vt:lpstr>Ослабление османской империи</vt:lpstr>
      <vt:lpstr>Презентация PowerPoint</vt:lpstr>
      <vt:lpstr>Презентация PowerPoint</vt:lpstr>
      <vt:lpstr>Презентация PowerPoint</vt:lpstr>
      <vt:lpstr>Презентация PowerPoint</vt:lpstr>
      <vt:lpstr>Британское завоевание Индии</vt:lpstr>
      <vt:lpstr>Презентация PowerPoint</vt:lpstr>
      <vt:lpstr>Презентация PowerPoint</vt:lpstr>
      <vt:lpstr>Презентация PowerPoint</vt:lpstr>
      <vt:lpstr>Китай: на пути самоизоляции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Востока в XVIIIвеке: наступление колониальной системы</dc:title>
  <dc:creator>Игорь</dc:creator>
  <cp:lastModifiedBy>Игорь</cp:lastModifiedBy>
  <cp:revision>13</cp:revision>
  <dcterms:created xsi:type="dcterms:W3CDTF">2017-02-26T08:58:35Z</dcterms:created>
  <dcterms:modified xsi:type="dcterms:W3CDTF">2017-02-26T10:35:45Z</dcterms:modified>
</cp:coreProperties>
</file>